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7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3" r:id="rId21"/>
    <p:sldId id="275" r:id="rId22"/>
    <p:sldId id="276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2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Horizontal Scroll 2"/>
          <p:cNvSpPr/>
          <p:nvPr/>
        </p:nvSpPr>
        <p:spPr>
          <a:xfrm>
            <a:off x="4191000" y="5334000"/>
            <a:ext cx="3886200" cy="1524000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12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1331614" y="838200"/>
            <a:ext cx="3810000" cy="1371600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3124200"/>
            <a:ext cx="6400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ছরোয়ার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কাইছার</a:t>
            </a:r>
            <a:endParaRPr lang="en-US" sz="3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),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আদিতমারী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কে.বি.মাধ্যমিক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কলেজ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আদিতমারী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লালমনিরহাট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825" y="762000"/>
            <a:ext cx="2051576" cy="2133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8755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57200" y="827314"/>
            <a:ext cx="7848600" cy="5573486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পত্র</a:t>
            </a:r>
            <a:endParaRPr lang="en-US" sz="5400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অষ্টম</a:t>
            </a:r>
            <a:endParaRPr lang="en-US" sz="5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মোট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ছাত্রীঃ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৬০</a:t>
            </a:r>
          </a:p>
          <a:p>
            <a:pPr algn="ctr"/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উপস্থিতঃ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৪০</a:t>
            </a:r>
          </a:p>
          <a:p>
            <a:pPr algn="ctr"/>
            <a:r>
              <a:rPr lang="en-US" sz="5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২১/০৬/১৩ 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956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295275" y="328612"/>
            <a:ext cx="8243885" cy="6367463"/>
            <a:chOff x="295275" y="328612"/>
            <a:chExt cx="8243885" cy="636746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275" y="328612"/>
              <a:ext cx="4257675" cy="28575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60104" y="333375"/>
              <a:ext cx="3810000" cy="28575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3352800"/>
              <a:ext cx="4038600" cy="32004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1049" y="3352800"/>
              <a:ext cx="3948111" cy="3343275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2609850" y="2744269"/>
            <a:ext cx="3886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শিল্প</a:t>
            </a:r>
            <a:endParaRPr lang="en-US" sz="8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42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1295400" y="1143000"/>
            <a:ext cx="6705600" cy="4114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u="sng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4800" b="1" u="sng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আমাদর</a:t>
            </a:r>
            <a:r>
              <a:rPr lang="en-US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endParaRPr lang="en-US" sz="6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22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Ribbon 1"/>
          <p:cNvSpPr/>
          <p:nvPr/>
        </p:nvSpPr>
        <p:spPr>
          <a:xfrm>
            <a:off x="1219200" y="533400"/>
            <a:ext cx="5105400" cy="1295400"/>
          </a:xfrm>
          <a:prstGeom prst="ribb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2590800"/>
            <a:ext cx="6858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বলত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দ্রব্য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71500" indent="-571500">
              <a:buFont typeface="Wingdings" pitchFamily="2" charset="2"/>
              <a:buChar char="v"/>
            </a:pP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লোক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শিল্পের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বর্তমান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63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2438400" y="381000"/>
            <a:ext cx="3657600" cy="990600"/>
          </a:xfrm>
          <a:prstGeom prst="flowChartTerminator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লেখক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5" y="2260312"/>
            <a:ext cx="2351315" cy="2362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439886" y="2260312"/>
            <a:ext cx="243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জন্ম</a:t>
            </a: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১৯২১ </a:t>
            </a:r>
            <a:r>
              <a:rPr lang="en-US" sz="3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খৃষ্টাব্দ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29000" y="3048000"/>
            <a:ext cx="381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কর্ম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জীবনে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দীর্ঘকাল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চারূ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কারূ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কলা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ইনষ্টিটিউটে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অধ্যাপনা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39886" y="5105400"/>
            <a:ext cx="43325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মৃত্যঃ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১৯৮৮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খৃষ্টাব্দ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, ২রা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ফেব্রুয়ারী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05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20423"/>
            <a:ext cx="4961164" cy="292757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64" y="3276600"/>
            <a:ext cx="5029200" cy="3352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1447799"/>
            <a:ext cx="3733800" cy="3886201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6096000" y="381000"/>
            <a:ext cx="2514600" cy="914400"/>
          </a:xfrm>
          <a:prstGeom prst="lef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মসলিন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6172200" y="5562600"/>
            <a:ext cx="2514600" cy="990600"/>
          </a:xfrm>
          <a:prstGeom prst="lef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জামদানি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222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228600"/>
            <a:ext cx="4572000" cy="5486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571" y="228600"/>
            <a:ext cx="4220029" cy="548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9086" y="5867400"/>
            <a:ext cx="228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নকশী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কাঁথা</a:t>
            </a:r>
            <a:r>
              <a:rPr lang="en-US" sz="4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43385" y="5839989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66FFFF"/>
                </a:solidFill>
                <a:latin typeface="NikoshBAN" pitchFamily="2" charset="0"/>
                <a:cs typeface="NikoshBAN" pitchFamily="2" charset="0"/>
              </a:rPr>
              <a:t>বর্ষাকাল</a:t>
            </a:r>
            <a:endParaRPr lang="en-US" sz="4400" dirty="0">
              <a:solidFill>
                <a:srgbClr val="66FFFF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68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036865" y="206828"/>
            <a:ext cx="7040335" cy="3450772"/>
            <a:chOff x="1036865" y="206828"/>
            <a:chExt cx="7040335" cy="3450772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6865" y="304800"/>
              <a:ext cx="3581399" cy="33528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206828"/>
              <a:ext cx="3505200" cy="3450772"/>
            </a:xfrm>
            <a:prstGeom prst="rect">
              <a:avLst/>
            </a:prstGeom>
          </p:spPr>
        </p:pic>
      </p:grpSp>
      <p:sp>
        <p:nvSpPr>
          <p:cNvPr id="5" name="Bent-Up Arrow 4"/>
          <p:cNvSpPr/>
          <p:nvPr/>
        </p:nvSpPr>
        <p:spPr>
          <a:xfrm>
            <a:off x="5301343" y="3635829"/>
            <a:ext cx="2511878" cy="1524000"/>
          </a:xfrm>
          <a:prstGeom prst="bentUp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খাদি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খদ্দর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5366657" y="5721122"/>
            <a:ext cx="2437039" cy="1066800"/>
          </a:xfrm>
          <a:prstGeom prst="lef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কাটুনি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79" y="3733800"/>
            <a:ext cx="4079422" cy="305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22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6248400" cy="6324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57800" y="353786"/>
            <a:ext cx="3810000" cy="139881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বান্দরবান,রাঙ্গামাটি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সিলেটের</a:t>
            </a:r>
            <a:r>
              <a:rPr lang="en-US" sz="3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মাছিমপুর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Left Arrow 3"/>
          <p:cNvSpPr/>
          <p:nvPr/>
        </p:nvSpPr>
        <p:spPr>
          <a:xfrm>
            <a:off x="5257800" y="2971800"/>
            <a:ext cx="3733800" cy="2057400"/>
          </a:xfrm>
          <a:prstGeom prst="leftArrow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চাকমা,কুকি,মুরং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মণিপুরী</a:t>
            </a:r>
            <a:endParaRPr lang="en-US" sz="36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761" y="3340554"/>
            <a:ext cx="4570639" cy="3495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52457" y="4041426"/>
            <a:ext cx="2691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কঁসা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পিতলের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বাসনপত্র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972299" y="3165021"/>
            <a:ext cx="10886" cy="87640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5562600" y="5121002"/>
            <a:ext cx="3181350" cy="769441"/>
            <a:chOff x="5562600" y="5121002"/>
            <a:chExt cx="3181350" cy="769441"/>
          </a:xfrm>
        </p:grpSpPr>
        <p:sp>
          <p:nvSpPr>
            <p:cNvPr id="6" name="TextBox 5"/>
            <p:cNvSpPr txBox="1"/>
            <p:nvPr/>
          </p:nvSpPr>
          <p:spPr>
            <a:xfrm>
              <a:off x="6686550" y="5121002"/>
              <a:ext cx="20574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400" dirty="0" err="1" smtClean="0">
                  <a:solidFill>
                    <a:srgbClr val="00B050"/>
                  </a:solidFill>
                  <a:latin typeface="NikoshBAN" pitchFamily="2" charset="0"/>
                  <a:cs typeface="NikoshBAN" pitchFamily="2" charset="0"/>
                </a:rPr>
                <a:t>মাটির</a:t>
              </a:r>
              <a:r>
                <a:rPr lang="en-US" sz="44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400" dirty="0" err="1" smtClean="0">
                  <a:latin typeface="NikoshBAN" pitchFamily="2" charset="0"/>
                  <a:cs typeface="NikoshBAN" pitchFamily="2" charset="0"/>
                </a:rPr>
                <a:t>ছাঁচ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  <p:cxnSp>
          <p:nvCxnSpPr>
            <p:cNvPr id="23" name="Straight Arrow Connector 22"/>
            <p:cNvCxnSpPr/>
            <p:nvPr/>
          </p:nvCxnSpPr>
          <p:spPr>
            <a:xfrm flipH="1" flipV="1">
              <a:off x="5562600" y="5525043"/>
              <a:ext cx="979714" cy="1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/>
          <p:cNvGrpSpPr/>
          <p:nvPr/>
        </p:nvGrpSpPr>
        <p:grpSpPr>
          <a:xfrm>
            <a:off x="871537" y="204107"/>
            <a:ext cx="7205663" cy="3007179"/>
            <a:chOff x="871537" y="204107"/>
            <a:chExt cx="7205663" cy="300717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2801" y="353786"/>
              <a:ext cx="2589438" cy="28575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7400" y="204107"/>
              <a:ext cx="2209800" cy="29718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1537" y="353786"/>
              <a:ext cx="2362200" cy="2857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179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06" y="304800"/>
            <a:ext cx="4762500" cy="2514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0" y="3314700"/>
            <a:ext cx="4762500" cy="30670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425" y="3443882"/>
            <a:ext cx="2667000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399" y="304800"/>
            <a:ext cx="3829050" cy="2514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5056" y="2726990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হাড়ী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পাতিল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5700" y="6172200"/>
            <a:ext cx="297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পুড়া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39505" y="2757768"/>
            <a:ext cx="205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টেপা</a:t>
            </a:r>
            <a:r>
              <a:rPr lang="en-US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পুতুল</a:t>
            </a:r>
            <a:endParaRPr lang="en-US" sz="4000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42944" y="6081670"/>
            <a:ext cx="17539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ফুলদানি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48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052" y="0"/>
            <a:ext cx="8589382" cy="6962775"/>
            <a:chOff x="9052" y="0"/>
            <a:chExt cx="8589382" cy="696277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2" y="0"/>
              <a:ext cx="2962747" cy="40386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1859" y="118073"/>
              <a:ext cx="3076575" cy="3802454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3600" y="4114800"/>
              <a:ext cx="4276725" cy="2847975"/>
            </a:xfrm>
            <a:prstGeom prst="rect">
              <a:avLst/>
            </a:prstGeom>
          </p:spPr>
        </p:pic>
      </p:grpSp>
      <p:sp>
        <p:nvSpPr>
          <p:cNvPr id="5" name="Oval 4"/>
          <p:cNvSpPr/>
          <p:nvPr/>
        </p:nvSpPr>
        <p:spPr>
          <a:xfrm>
            <a:off x="3048000" y="1066800"/>
            <a:ext cx="2286000" cy="1752600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কাঠের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কারুকাজ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76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52400" y="76200"/>
            <a:ext cx="4191000" cy="6629400"/>
            <a:chOff x="152400" y="76200"/>
            <a:chExt cx="4191000" cy="6629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76200"/>
              <a:ext cx="4191000" cy="3048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3630542"/>
              <a:ext cx="4191000" cy="3075058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4343400" y="-20370"/>
            <a:ext cx="4230684" cy="6785571"/>
            <a:chOff x="4343400" y="-20370"/>
            <a:chExt cx="4230684" cy="6785571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3400" y="-20370"/>
              <a:ext cx="4230684" cy="329697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0" y="3630542"/>
              <a:ext cx="4002084" cy="3134659"/>
            </a:xfrm>
            <a:prstGeom prst="rect">
              <a:avLst/>
            </a:prstGeom>
          </p:spPr>
        </p:pic>
      </p:grpSp>
      <p:sp>
        <p:nvSpPr>
          <p:cNvPr id="6" name="TextBox 5"/>
          <p:cNvSpPr txBox="1"/>
          <p:nvPr/>
        </p:nvSpPr>
        <p:spPr>
          <a:xfrm>
            <a:off x="381000" y="3001089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সিলেটের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শীতল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পাটি</a:t>
            </a:r>
            <a:endParaRPr lang="en-US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89556" y="3001089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খুলনার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মাদুর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78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336" y="152400"/>
            <a:ext cx="4185164" cy="5410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4381500" cy="5410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5867400"/>
            <a:ext cx="64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পাটের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শিকা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অন্যান্য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দ্রব্য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সামগ্রী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96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02949" y="216141"/>
            <a:ext cx="8481569" cy="4378124"/>
            <a:chOff x="202949" y="216141"/>
            <a:chExt cx="8481569" cy="437812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949" y="216141"/>
              <a:ext cx="4038600" cy="434266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5800" y="251600"/>
              <a:ext cx="4188718" cy="4342665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1752600" y="5029200"/>
            <a:ext cx="5715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বাঁশের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দ্রব্য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সামগ্রী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585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2400" y="228600"/>
            <a:ext cx="8791575" cy="5105400"/>
            <a:chOff x="152400" y="228600"/>
            <a:chExt cx="8791575" cy="51054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228600"/>
              <a:ext cx="4143228" cy="51054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48200" y="228600"/>
              <a:ext cx="4295775" cy="5105400"/>
            </a:xfrm>
            <a:prstGeom prst="rect">
              <a:avLst/>
            </a:prstGeom>
          </p:spPr>
        </p:pic>
      </p:grpSp>
      <p:sp>
        <p:nvSpPr>
          <p:cNvPr id="4" name="TextBox 3"/>
          <p:cNvSpPr txBox="1"/>
          <p:nvPr/>
        </p:nvSpPr>
        <p:spPr>
          <a:xfrm>
            <a:off x="990600" y="5562600"/>
            <a:ext cx="6095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কাপড়ের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প্রতিক</a:t>
            </a:r>
            <a:r>
              <a:rPr lang="en-US" sz="44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ধর্মী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পুতুল</a:t>
            </a:r>
            <a:endParaRPr lang="en-US" sz="44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92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2286000" y="609600"/>
            <a:ext cx="3886200" cy="12954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09800" y="2667000"/>
            <a:ext cx="4572000" cy="1905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৫টি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কারুশিল্পের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২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66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Internal Storage 2"/>
          <p:cNvSpPr/>
          <p:nvPr/>
        </p:nvSpPr>
        <p:spPr>
          <a:xfrm>
            <a:off x="2514600" y="381000"/>
            <a:ext cx="3810000" cy="1524000"/>
          </a:xfrm>
          <a:prstGeom prst="flowChartInternalStorag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95400" y="2438400"/>
            <a:ext cx="6705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কারুশিল্প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টেপা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পুতুল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শীতল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পাটি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 </a:t>
            </a:r>
          </a:p>
          <a:p>
            <a:pPr marL="571500" indent="-571500">
              <a:buFont typeface="Wingdings" pitchFamily="2" charset="2"/>
              <a:buChar char="Ø"/>
            </a:pP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মাদুর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পাওয়া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 marL="571500" indent="-571500">
              <a:buFont typeface="Wingdings" pitchFamily="2" charset="2"/>
              <a:buChar char="Ø"/>
            </a:pP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212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Terminator 2"/>
          <p:cNvSpPr/>
          <p:nvPr/>
        </p:nvSpPr>
        <p:spPr>
          <a:xfrm>
            <a:off x="2057400" y="685800"/>
            <a:ext cx="4876800" cy="1219200"/>
          </a:xfrm>
          <a:prstGeom prst="flowChartTerminator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800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solidFill>
                <a:schemeClr val="accent6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057400" y="2743200"/>
            <a:ext cx="5257800" cy="12954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লোকশিল্প</a:t>
            </a:r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অর্থনীতিতে</a:t>
            </a:r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রাখছে</a:t>
            </a:r>
            <a:r>
              <a:rPr lang="en-US" sz="4000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bg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028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685" y="457200"/>
            <a:ext cx="4876800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32769" y="3111668"/>
            <a:ext cx="31566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আল্লা</a:t>
            </a:r>
            <a:r>
              <a:rPr lang="en-US" sz="60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হাফেজ</a:t>
            </a:r>
            <a:endParaRPr lang="en-US" sz="6000" dirty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316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461</TotalTime>
  <Words>183</Words>
  <Application>Microsoft Office PowerPoint</Application>
  <PresentationFormat>On-screen Show (4:3)</PresentationFormat>
  <Paragraphs>53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acer</dc:creator>
  <cp:lastModifiedBy>acer</cp:lastModifiedBy>
  <cp:revision>57</cp:revision>
  <dcterms:created xsi:type="dcterms:W3CDTF">2006-08-16T00:00:00Z</dcterms:created>
  <dcterms:modified xsi:type="dcterms:W3CDTF">2013-06-22T05:23:02Z</dcterms:modified>
</cp:coreProperties>
</file>